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6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30" r:id="rId61"/>
    <p:sldId id="314" r:id="rId62"/>
    <p:sldId id="315" r:id="rId63"/>
    <p:sldId id="316" r:id="rId64"/>
    <p:sldId id="317" r:id="rId65"/>
  </p:sldIdLst>
  <p:sldSz cx="9144000" cy="5715000" type="screen16x10"/>
  <p:notesSz cx="6858000" cy="9144000"/>
  <p:embeddedFontLst>
    <p:embeddedFont>
      <p:font typeface="Georgia" panose="02040502050405020303" pitchFamily="18" charset="0"/>
      <p:regular r:id="rId67"/>
      <p:bold r:id="rId68"/>
      <p:italic r:id="rId69"/>
      <p:boldItalic r:id="rId70"/>
    </p:embeddedFont>
    <p:embeddedFont>
      <p:font typeface="Libre Baskerville" panose="02000000000000000000" pitchFamily="2" charset="0"/>
      <p:regular r:id="rId71"/>
      <p:bold r:id="rId72"/>
      <p:italic r:id="rId73"/>
    </p:embeddedFont>
    <p:embeddedFont>
      <p:font typeface="Merriweather Sans" pitchFamily="2" charset="77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  <p:embeddedFont>
      <p:font typeface="Source Code Pro" panose="020B0509030403020204" pitchFamily="49" charset="0"/>
      <p:regular r:id="rId82"/>
      <p:bold r:id="rId83"/>
      <p:italic r:id="rId84"/>
      <p:boldItalic r:id="rId85"/>
    </p:embeddedFont>
    <p:embeddedFont>
      <p:font typeface="Verdana" panose="020B0604030504040204" pitchFamily="34" charset="0"/>
      <p:regular r:id="rId86"/>
      <p:bold r:id="rId87"/>
      <p:italic r:id="rId88"/>
      <p:boldItalic r:id="rId8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84" Type="http://schemas.openxmlformats.org/officeDocument/2006/relationships/font" Target="fonts/font18.fntdata"/><Relationship Id="rId89" Type="http://schemas.openxmlformats.org/officeDocument/2006/relationships/font" Target="fonts/font2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font" Target="fonts/font13.fntdata"/><Relationship Id="rId5" Type="http://schemas.openxmlformats.org/officeDocument/2006/relationships/slide" Target="slides/slide4.xml"/><Relationship Id="rId90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font" Target="fonts/font14.fntdata"/><Relationship Id="rId85" Type="http://schemas.openxmlformats.org/officeDocument/2006/relationships/font" Target="fonts/font19.fntdata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83" Type="http://schemas.openxmlformats.org/officeDocument/2006/relationships/font" Target="fonts/font17.fntdata"/><Relationship Id="rId88" Type="http://schemas.openxmlformats.org/officeDocument/2006/relationships/font" Target="fonts/font22.fntdata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font" Target="fonts/font15.fntdata"/><Relationship Id="rId86" Type="http://schemas.openxmlformats.org/officeDocument/2006/relationships/font" Target="fonts/font2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Relationship Id="rId87" Type="http://schemas.openxmlformats.org/officeDocument/2006/relationships/font" Target="fonts/font21.fntdata"/><Relationship Id="rId61" Type="http://schemas.openxmlformats.org/officeDocument/2006/relationships/slide" Target="slides/slide60.xml"/><Relationship Id="rId82" Type="http://schemas.openxmlformats.org/officeDocument/2006/relationships/font" Target="fonts/font16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f8d319e7e5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7" name="Google Shape;517;gf8d319e7e5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8" name="Google Shape;518;gf8d319e7e5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980be35d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980be35d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png"/><Relationship Id="rId5" Type="http://schemas.openxmlformats.org/officeDocument/2006/relationships/image" Target="../media/image85.png"/><Relationship Id="rId4" Type="http://schemas.openxmlformats.org/officeDocument/2006/relationships/image" Target="../media/image8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16: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spline é uma representação matemática para uma curva polinomial suave definida por partes através de uma sequência de pontos (chamados de pontos de controle).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21" name="Google Shape;521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22" name="Google Shape;522;p5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23" name="Google Shape;523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5535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4" name="Google Shape;524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6258" y="1462250"/>
            <a:ext cx="6944042" cy="4252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568" name="Google Shape;568;p6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69" name="Google Shape;569;p62"/>
          <p:cNvSpPr txBox="1">
            <a:spLocks noGrp="1"/>
          </p:cNvSpPr>
          <p:nvPr>
            <p:ph type="body" idx="2"/>
          </p:nvPr>
        </p:nvSpPr>
        <p:spPr>
          <a:xfrm>
            <a:off x="1567650" y="4197095"/>
            <a:ext cx="6119700" cy="9599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1762</Words>
  <Application>Microsoft Macintosh PowerPoint</Application>
  <PresentationFormat>On-screen Show (16:10)</PresentationFormat>
  <Paragraphs>294</Paragraphs>
  <Slides>64</Slides>
  <Notes>63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Merriweather Sans</vt:lpstr>
      <vt:lpstr>Verdana</vt:lpstr>
      <vt:lpstr>Libre Baskerville</vt:lpstr>
      <vt:lpstr>Arial</vt:lpstr>
      <vt:lpstr>Georgia</vt:lpstr>
      <vt:lpstr>Roboto</vt:lpstr>
      <vt:lpstr>Source Code Pro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FOG</vt:lpstr>
      <vt:lpstr>PowerPoint Presentation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</cp:revision>
  <dcterms:modified xsi:type="dcterms:W3CDTF">2023-04-11T00:22:01Z</dcterms:modified>
</cp:coreProperties>
</file>